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98" d="100"/>
          <a:sy n="98" d="100"/>
        </p:scale>
        <p:origin x="82" y="21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1/21/2021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2021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15</cp:revision>
  <dcterms:created xsi:type="dcterms:W3CDTF">2016-11-04T17:36:29Z</dcterms:created>
  <dcterms:modified xsi:type="dcterms:W3CDTF">2021-01-22T02:58:04Z</dcterms:modified>
</cp:coreProperties>
</file>